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9429750" cx="13716000"/>
  <p:notesSz cx="6858000" cy="9144000"/>
  <p:embeddedFontLs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dc1c1bee7_0_6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dc1c1be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c1c1bee7_0_8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dc1c1be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c1c1bee7_0_9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c1c1be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cd2ef11b_0_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cd2ef1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dc1c1bee7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dc1c1be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dc1c1bee7_0_3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dc1c1be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dc1c1bee7_0_2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dc1c1be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dc1c1bee7_0_4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dc1c1bee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c1c1bee7_0_6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dc1c1be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dc1c1bee7_0_7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dc1c1be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560000" y="1355850"/>
            <a:ext cx="459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@media screen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92425" y="2821000"/>
            <a:ext cx="11475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Правило @media screen дозволяє визначити, які стилі будуть застосовуватись при тому чи іншому розширені екрану. Для конкретизації правила можна задати характеристики min-width та max-width. Звісно можливо задати інші характеристики, але саме наведені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вище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являються базовими.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200" cy="8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55000" y="266250"/>
            <a:ext cx="128457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VH,VW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621650" y="2685625"/>
            <a:ext cx="11653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розуміємо, що існує багато пристроїв, кожен з яких має свої розширення. Відповідно, повинна існувати певна специфікація, яка описує, які межі розширень потрібно виставляти. Але її не існує. Отже яких розширень дотримуватись?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Більшість дотримується контрольних точок визначених бібліотекою bootstrap.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400" y="4902025"/>
            <a:ext cx="8956174" cy="4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197" cy="327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26550" y="3809200"/>
            <a:ext cx="1210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браузері , в режимі розробника можна обрати потрібне вам розширення для того, щоб тестувати поведінку блоків.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поточному прикладі width=1352px, height=768px. Блок має наступні стилі :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2625" y="5731525"/>
            <a:ext cx="7392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52400" y="264450"/>
            <a:ext cx="127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зміну коліру фону при розширені меньше ніж 1300px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450"/>
            <a:ext cx="7238075" cy="49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761050" y="1086325"/>
            <a:ext cx="5654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52400" y="6195650"/>
            <a:ext cx="12771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прикладі видно, що всередині правила @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media screen є звернення до елементу .target, та перевизначення тільки його характеристики background. Всі інші характеристики (висота та ширина) залишились без змін. Отже якщо ми не перевизначаємо характеристику примусово, вона залишається без змін.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1" y="2052275"/>
            <a:ext cx="7719576" cy="5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165800" y="4052875"/>
            <a:ext cx="5368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389650" y="2106200"/>
            <a:ext cx="501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Зміна коліру блоку у випадку, якщо ширина більше ніж 1400px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88" y="1301025"/>
            <a:ext cx="8185226" cy="46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76450" y="4976950"/>
            <a:ext cx="11923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Коли використовувати?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21650" y="2685625"/>
            <a:ext cx="1165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Адаптивна верстка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використовується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коли потрібно змінювати орієнтацію екрану, або відображати сайт на мобільному пристрої, або планшеті. Таким чином при різних розширеннях екрану ми не мусимо пропорційно стискати елементи (адже вони ставатимуть дуже маленькими), а можемо їх переносити, видаляти, зменшувати, іншими словами змінювати так, як буде краще, щоб донести користувачу всю інформацію.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Приклад. Є сайт на якому є декілька </a:t>
            </a: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відео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блоків з описом праворуч. Подібна концепція не буде “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найкращим вибором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” для мобільного телефону. Тому ми мусимо перенести опис під відео.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52400" y="1309075"/>
            <a:ext cx="50385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space-evenly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038350" y="1126350"/>
            <a:ext cx="83511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="videos"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Анна. Відгук про курс Java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="https://www.youtube.com/embed/SUUKIvxkOIE"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Оля. Відгук про курс JavaScript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="https://www.youtube.com/embed/Q7MBLl5vY34"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45002" cy="50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8428375" y="152400"/>
            <a:ext cx="4705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52400" y="5689325"/>
            <a:ext cx="1298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 цьому html розмітка залишилась без змін. Всі маніпуляції відбувались тільки в середині css правил та з використанням @media screen.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VH,VW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21650" y="2685625"/>
            <a:ext cx="1165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Viewport height(vh),Viewport width(vw) - це процентна величина від загальної висоти області перегляду (viewport). 10vh становить 10% від поточної висоти області перегляду.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Таким чином, щоб задати окремому блоку розмір висоти, котрий дорівнює висоті області перегляду (або на весь екран) достатньо вказати height:100vh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